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90" r:id="rId4"/>
    <p:sldId id="297" r:id="rId5"/>
    <p:sldId id="291" r:id="rId6"/>
    <p:sldId id="294" r:id="rId7"/>
    <p:sldId id="296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8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1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1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9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9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29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5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4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8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0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4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03E76-211B-BB46-AD1D-3D6906FD7D2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EFEAE-B91D-6D49-B5E1-5309E96D188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6541" y="2271667"/>
            <a:ext cx="3825025" cy="1752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INFORME DE TESORERÍA AAD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MÁLAGA 21-11-2024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3" y="5757393"/>
            <a:ext cx="3162300" cy="952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143" y="5443714"/>
            <a:ext cx="2342857" cy="14142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18" y="1521648"/>
            <a:ext cx="2292489" cy="325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3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4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SALDO ACTUAL</a:t>
            </a:r>
            <a:br>
              <a:rPr lang="en-US" dirty="0" smtClean="0"/>
            </a:br>
            <a:r>
              <a:rPr lang="en-US" dirty="0" smtClean="0"/>
              <a:t>18-11- 2024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27428" y="2153736"/>
            <a:ext cx="4289143" cy="830997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B050"/>
                </a:solidFill>
                <a:latin typeface="Calibri" panose="020F0502020204030204" pitchFamily="34" charset="0"/>
              </a:rPr>
              <a:t> 117.818,06 </a:t>
            </a:r>
            <a:r>
              <a:rPr lang="es-ES" sz="4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€</a:t>
            </a:r>
            <a:endParaRPr lang="en-US" sz="4800" b="1" dirty="0">
              <a:solidFill>
                <a:srgbClr val="00B05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24713" y="3360808"/>
            <a:ext cx="78620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0" y="-5652"/>
            <a:ext cx="2697752" cy="8160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40955" y="36071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SALDO NOVIEMBRE 2023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2611184" y="5334069"/>
            <a:ext cx="4289143" cy="830997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s-ES" sz="4800" b="1" dirty="0">
                <a:solidFill>
                  <a:srgbClr val="FA7D00"/>
                </a:solidFill>
                <a:latin typeface="Calibri" panose="020F0502020204030204" pitchFamily="34" charset="0"/>
              </a:rPr>
              <a:t> 117.793,71 </a:t>
            </a:r>
            <a:r>
              <a:rPr lang="es-ES" sz="4800" b="1" dirty="0" smtClean="0">
                <a:solidFill>
                  <a:srgbClr val="FA7D00"/>
                </a:solidFill>
                <a:latin typeface="Calibri" panose="020F0502020204030204" pitchFamily="34" charset="0"/>
              </a:rPr>
              <a:t>€</a:t>
            </a:r>
            <a:endParaRPr lang="en-US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2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0" y="-5652"/>
            <a:ext cx="2697752" cy="8160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10428" y="6910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INGRESOS-GASTOS 2023-24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506" y="1507091"/>
            <a:ext cx="5591243" cy="473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8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0" y="-5652"/>
            <a:ext cx="2697752" cy="8160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922" y="1055129"/>
            <a:ext cx="6299578" cy="523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9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0" y="-5652"/>
            <a:ext cx="2697752" cy="81608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619" y="978781"/>
            <a:ext cx="7304762" cy="407619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2427428" y="5522946"/>
            <a:ext cx="4289143" cy="70788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48.153,04 </a:t>
            </a:r>
            <a:r>
              <a:rPr lang="es-ES" sz="4000" b="1" dirty="0">
                <a:solidFill>
                  <a:srgbClr val="00B050"/>
                </a:solidFill>
                <a:latin typeface="Calibri" panose="020F0502020204030204" pitchFamily="34" charset="0"/>
              </a:rPr>
              <a:t>€ </a:t>
            </a:r>
            <a:r>
              <a:rPr lang="es-ES" sz="40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9345" y="407281"/>
            <a:ext cx="8229600" cy="1143000"/>
          </a:xfrm>
        </p:spPr>
        <p:txBody>
          <a:bodyPr/>
          <a:lstStyle/>
          <a:p>
            <a:r>
              <a:rPr lang="en-US" dirty="0" smtClean="0"/>
              <a:t>CONGRESO GRANADA </a:t>
            </a:r>
            <a:r>
              <a:rPr lang="en-US" dirty="0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26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30" y="-31410"/>
            <a:ext cx="2697752" cy="81608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345" y="714045"/>
            <a:ext cx="8229600" cy="1143000"/>
          </a:xfrm>
        </p:spPr>
        <p:txBody>
          <a:bodyPr/>
          <a:lstStyle/>
          <a:p>
            <a:r>
              <a:rPr lang="en-US" dirty="0" smtClean="0"/>
              <a:t>JORNADA SOCIOS GUADIX 2024</a:t>
            </a: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519" y="2056058"/>
            <a:ext cx="6565252" cy="440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0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6042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PRESUPUESTO 2024-24</a:t>
            </a:r>
            <a:r>
              <a:rPr lang="en-US" dirty="0"/>
              <a:t>5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63" y="5911401"/>
            <a:ext cx="2694666" cy="81693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162" y="1900036"/>
            <a:ext cx="654367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96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21"/>
            <a:ext cx="8229600" cy="1143000"/>
          </a:xfrm>
        </p:spPr>
        <p:txBody>
          <a:bodyPr/>
          <a:lstStyle/>
          <a:p>
            <a:r>
              <a:rPr lang="es-ES_tradnl" dirty="0" smtClean="0"/>
              <a:t>Temas de tesorería</a:t>
            </a:r>
            <a:endParaRPr lang="es-ES_tradnl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824713" y="1158521"/>
            <a:ext cx="78620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6635" y="1225689"/>
            <a:ext cx="83507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es-ES_tradnl" sz="24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SE HA RENOVADO A KINESIAN CONTRATO PARA DISEÑO , MANTENIMIENTO DE WEB Y RRSS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SE INCREMENTA EL INGRESO POR AUMENTO DE CUOTA A SOCIOS.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s-E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GASTO AL RETOMAR REUNIÓN LOCAL.</a:t>
            </a:r>
          </a:p>
          <a:p>
            <a:pPr lvl="1"/>
            <a:endParaRPr lang="es-E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NECESIDAD DE AUMENTAR LOS INGRESOS </a:t>
            </a:r>
            <a:r>
              <a:rPr lang="es-ES" sz="2400" dirty="0" err="1" smtClean="0"/>
              <a:t>Ó</a:t>
            </a:r>
            <a:r>
              <a:rPr lang="es-ES" sz="2400" dirty="0" smtClean="0"/>
              <a:t> CONTENER EL GASTO </a:t>
            </a:r>
            <a:endParaRPr lang="es-ES" sz="2400" dirty="0" smtClean="0"/>
          </a:p>
          <a:p>
            <a:pPr lvl="1"/>
            <a:endParaRPr lang="es-ES" sz="24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ES" sz="2400" dirty="0" smtClean="0"/>
              <a:t>INTENTAR RECUPERAR EL IVA DE LAS FACTURAS QUE TENEMOS QUE PAGAR A AEAT</a:t>
            </a:r>
            <a:endParaRPr lang="es-ES" sz="2400" dirty="0" smtClean="0"/>
          </a:p>
          <a:p>
            <a:pPr lvl="1"/>
            <a:endParaRPr lang="es-ES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26" y="147318"/>
            <a:ext cx="1450364" cy="43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11226</TotalTime>
  <Words>86</Words>
  <Application>Microsoft Office PowerPoint</Application>
  <PresentationFormat>Presentación en pantalla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Presentación de PowerPoint</vt:lpstr>
      <vt:lpstr>SALDO ACTUAL 18-11- 2024</vt:lpstr>
      <vt:lpstr>Presentación de PowerPoint</vt:lpstr>
      <vt:lpstr>Presentación de PowerPoint</vt:lpstr>
      <vt:lpstr>CONGRESO GRANADA 2023</vt:lpstr>
      <vt:lpstr>JORNADA SOCIOS GUADIX 2024</vt:lpstr>
      <vt:lpstr>PRESUPUESTO 2024-245</vt:lpstr>
      <vt:lpstr>Temas de tesorería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 JMT</dc:creator>
  <cp:lastModifiedBy>pbq33</cp:lastModifiedBy>
  <cp:revision>92</cp:revision>
  <dcterms:created xsi:type="dcterms:W3CDTF">2018-03-16T22:21:55Z</dcterms:created>
  <dcterms:modified xsi:type="dcterms:W3CDTF">2024-11-20T15:50:17Z</dcterms:modified>
</cp:coreProperties>
</file>